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5816"/>
    <a:srgbClr val="1462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FFEA64-0F81-4504-AA95-2FBB783F69FD}" v="125" dt="2022-12-17T23:03:24.2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7416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663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106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644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2026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1108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9390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0556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7230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126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86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12/19/2022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02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9">
            <a:extLst>
              <a:ext uri="{FF2B5EF4-FFF2-40B4-BE49-F238E27FC236}">
                <a16:creationId xmlns:a16="http://schemas.microsoft.com/office/drawing/2014/main" id="{46187E64-7A77-4D13-A5F4-9AEC282BB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!!Arc">
            <a:extLst>
              <a:ext uri="{FF2B5EF4-FFF2-40B4-BE49-F238E27FC236}">
                <a16:creationId xmlns:a16="http://schemas.microsoft.com/office/drawing/2014/main" id="{E2B33195-5BCA-4BB7-A82D-67395226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604789">
            <a:off x="675639" y="775849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FABA20-208E-7ACA-C73F-DF5ADDA9A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7525" y="1471778"/>
            <a:ext cx="4535216" cy="1150758"/>
          </a:xfrm>
        </p:spPr>
        <p:txBody>
          <a:bodyPr>
            <a:normAutofit/>
          </a:bodyPr>
          <a:lstStyle/>
          <a:p>
            <a:pPr algn="l"/>
            <a:r>
              <a:rPr lang="en-CA" sz="6600" dirty="0">
                <a:latin typeface="Bernard MT Condensed" panose="02050806060905020404" pitchFamily="18" charset="0"/>
              </a:rPr>
              <a:t>Micah House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6DBC8A-CEA0-17A2-A997-559FE2B64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2818" y="3849845"/>
            <a:ext cx="5085580" cy="1881751"/>
          </a:xfrm>
        </p:spPr>
        <p:txBody>
          <a:bodyPr>
            <a:normAutofit/>
          </a:bodyPr>
          <a:lstStyle/>
          <a:p>
            <a:pPr algn="l"/>
            <a:r>
              <a:rPr lang="en-CA" dirty="0"/>
              <a:t>Micah 6:8 </a:t>
            </a:r>
          </a:p>
          <a:p>
            <a:pPr algn="l"/>
            <a:r>
              <a:rPr lang="en-CA" dirty="0"/>
              <a:t>“What does the Lord require of you? To act justly and to love mercy, and to walk humbly with our God.”</a:t>
            </a:r>
          </a:p>
        </p:txBody>
      </p:sp>
      <p:sp>
        <p:nvSpPr>
          <p:cNvPr id="24" name="!!Oval">
            <a:extLst>
              <a:ext uri="{FF2B5EF4-FFF2-40B4-BE49-F238E27FC236}">
                <a16:creationId xmlns:a16="http://schemas.microsoft.com/office/drawing/2014/main" id="{CF8AD9F3-9AF6-494F-83A3-2F6775639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9802" y="832686"/>
            <a:ext cx="1104943" cy="107496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building, outdoor, flower, ground&#10;&#10;Description automatically generated">
            <a:extLst>
              <a:ext uri="{FF2B5EF4-FFF2-40B4-BE49-F238E27FC236}">
                <a16:creationId xmlns:a16="http://schemas.microsoft.com/office/drawing/2014/main" id="{DB8C8C49-D10F-8ED6-3B55-56290D0BFE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88" b="2212"/>
          <a:stretch/>
        </p:blipFill>
        <p:spPr>
          <a:xfrm>
            <a:off x="6521381" y="773723"/>
            <a:ext cx="5194998" cy="5194998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25" name="!!Rectangle">
            <a:extLst>
              <a:ext uri="{FF2B5EF4-FFF2-40B4-BE49-F238E27FC236}">
                <a16:creationId xmlns:a16="http://schemas.microsoft.com/office/drawing/2014/main" id="{0DA5DB8B-7E5C-4ABC-8069-A9A8806F3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7806" y="4790720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2973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A1D7EC86-7CB9-431D-8AC3-8AAF0440B1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D4B9777F-B610-419B-9193-80306388F3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!!Arc">
            <a:extLst>
              <a:ext uri="{FF2B5EF4-FFF2-40B4-BE49-F238E27FC236}">
                <a16:creationId xmlns:a16="http://schemas.microsoft.com/office/drawing/2014/main" id="{311F016A-A753-449B-9EA6-322199B71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7715">
            <a:off x="1108520" y="775849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FABA20-208E-7ACA-C73F-DF5ADDA9A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4282" y="1296475"/>
            <a:ext cx="3308641" cy="1331637"/>
          </a:xfrm>
        </p:spPr>
        <p:txBody>
          <a:bodyPr>
            <a:normAutofit/>
          </a:bodyPr>
          <a:lstStyle/>
          <a:p>
            <a:pPr algn="l"/>
            <a:r>
              <a:rPr lang="en-CA" sz="44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Welcome to </a:t>
            </a:r>
            <a:br>
              <a:rPr lang="en-CA" sz="44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CA" sz="4400" dirty="0">
                <a:latin typeface="Bernard MT Condensed" panose="02050806060905020404" pitchFamily="18" charset="0"/>
              </a:rPr>
              <a:t>Micah House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6DBC8A-CEA0-17A2-A997-559FE2B64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0742" y="3633691"/>
            <a:ext cx="4425962" cy="1655762"/>
          </a:xfrm>
        </p:spPr>
        <p:txBody>
          <a:bodyPr>
            <a:normAutofit/>
          </a:bodyPr>
          <a:lstStyle/>
          <a:p>
            <a:pPr algn="l"/>
            <a:r>
              <a:rPr lang="en-CA" sz="2000" dirty="0"/>
              <a:t>In association with Momentum Ministries serving as a missional house for students of Trent University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8C8C49-D10F-8ED6-3B55-56290D0BFE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88" r="18688"/>
          <a:stretch/>
        </p:blipFill>
        <p:spPr>
          <a:xfrm>
            <a:off x="5733768" y="-1"/>
            <a:ext cx="6458232" cy="6858001"/>
          </a:xfrm>
          <a:custGeom>
            <a:avLst/>
            <a:gdLst/>
            <a:ahLst/>
            <a:cxnLst/>
            <a:rect l="l" t="t" r="r" b="b"/>
            <a:pathLst>
              <a:path w="6458232" h="6858001">
                <a:moveTo>
                  <a:pt x="2209000" y="0"/>
                </a:moveTo>
                <a:lnTo>
                  <a:pt x="6458232" y="0"/>
                </a:lnTo>
                <a:lnTo>
                  <a:pt x="6458232" y="6858001"/>
                </a:lnTo>
                <a:lnTo>
                  <a:pt x="651045" y="6858001"/>
                </a:lnTo>
                <a:lnTo>
                  <a:pt x="635146" y="6830200"/>
                </a:lnTo>
                <a:cubicBezTo>
                  <a:pt x="230085" y="6080469"/>
                  <a:pt x="0" y="5221296"/>
                  <a:pt x="0" y="4308089"/>
                </a:cubicBezTo>
                <a:cubicBezTo>
                  <a:pt x="0" y="2572997"/>
                  <a:pt x="830606" y="1032965"/>
                  <a:pt x="2113832" y="68046"/>
                </a:cubicBezTo>
                <a:close/>
              </a:path>
            </a:pathLst>
          </a:custGeom>
        </p:spPr>
      </p:pic>
      <p:sp>
        <p:nvSpPr>
          <p:cNvPr id="36" name="!!Rectangle">
            <a:extLst>
              <a:ext uri="{FF2B5EF4-FFF2-40B4-BE49-F238E27FC236}">
                <a16:creationId xmlns:a16="http://schemas.microsoft.com/office/drawing/2014/main" id="{95106A28-883A-4993-BF9E-C403B81A8D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94269" y="4274457"/>
            <a:ext cx="825256" cy="825256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!!Oval">
            <a:extLst>
              <a:ext uri="{FF2B5EF4-FFF2-40B4-BE49-F238E27FC236}">
                <a16:creationId xmlns:a16="http://schemas.microsoft.com/office/drawing/2014/main" id="{F5AE4E4F-9F4C-43ED-8299-9BD63B74E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742" y="5649686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2331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A1D7EC86-7CB9-431D-8AC3-8AAF0440B1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D4B9777F-B610-419B-9193-80306388F3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!!Arc">
            <a:extLst>
              <a:ext uri="{FF2B5EF4-FFF2-40B4-BE49-F238E27FC236}">
                <a16:creationId xmlns:a16="http://schemas.microsoft.com/office/drawing/2014/main" id="{311F016A-A753-449B-9EA6-322199B71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7715">
            <a:off x="1108520" y="775849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FABA20-208E-7ACA-C73F-DF5ADDA9A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8913" y="1684388"/>
            <a:ext cx="4051726" cy="993124"/>
          </a:xfrm>
        </p:spPr>
        <p:txBody>
          <a:bodyPr>
            <a:normAutofit fontScale="90000"/>
          </a:bodyPr>
          <a:lstStyle/>
          <a:p>
            <a:pPr algn="l"/>
            <a:br>
              <a:rPr lang="en-CA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CA" dirty="0">
                <a:latin typeface="Bernard MT Condensed" panose="02050806060905020404" pitchFamily="18" charset="0"/>
              </a:rPr>
              <a:t>Micah House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6DBC8A-CEA0-17A2-A997-559FE2B64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0742" y="3633691"/>
            <a:ext cx="4425962" cy="1655762"/>
          </a:xfrm>
        </p:spPr>
        <p:txBody>
          <a:bodyPr>
            <a:normAutofit/>
          </a:bodyPr>
          <a:lstStyle/>
          <a:p>
            <a:pPr algn="l"/>
            <a:r>
              <a:rPr lang="en-CA" dirty="0"/>
              <a:t>Christian Community Living</a:t>
            </a:r>
          </a:p>
          <a:p>
            <a:pPr algn="l"/>
            <a:r>
              <a:rPr lang="en-CA" dirty="0"/>
              <a:t>Sharing meals and living space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8C8C49-D10F-8ED6-3B55-56290D0BFE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3" r="28674"/>
          <a:stretch/>
        </p:blipFill>
        <p:spPr>
          <a:xfrm>
            <a:off x="5733768" y="-1"/>
            <a:ext cx="6458232" cy="6858001"/>
          </a:xfrm>
          <a:custGeom>
            <a:avLst/>
            <a:gdLst/>
            <a:ahLst/>
            <a:cxnLst/>
            <a:rect l="l" t="t" r="r" b="b"/>
            <a:pathLst>
              <a:path w="6458232" h="6858001">
                <a:moveTo>
                  <a:pt x="2209000" y="0"/>
                </a:moveTo>
                <a:lnTo>
                  <a:pt x="6458232" y="0"/>
                </a:lnTo>
                <a:lnTo>
                  <a:pt x="6458232" y="6858001"/>
                </a:lnTo>
                <a:lnTo>
                  <a:pt x="651045" y="6858001"/>
                </a:lnTo>
                <a:lnTo>
                  <a:pt x="635146" y="6830200"/>
                </a:lnTo>
                <a:cubicBezTo>
                  <a:pt x="230085" y="6080469"/>
                  <a:pt x="0" y="5221296"/>
                  <a:pt x="0" y="4308089"/>
                </a:cubicBezTo>
                <a:cubicBezTo>
                  <a:pt x="0" y="2572997"/>
                  <a:pt x="830606" y="1032965"/>
                  <a:pt x="2113832" y="68046"/>
                </a:cubicBezTo>
                <a:close/>
              </a:path>
            </a:pathLst>
          </a:custGeom>
        </p:spPr>
      </p:pic>
      <p:sp>
        <p:nvSpPr>
          <p:cNvPr id="65" name="!!Rectangle">
            <a:extLst>
              <a:ext uri="{FF2B5EF4-FFF2-40B4-BE49-F238E27FC236}">
                <a16:creationId xmlns:a16="http://schemas.microsoft.com/office/drawing/2014/main" id="{95106A28-883A-4993-BF9E-C403B81A8D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94269" y="4274457"/>
            <a:ext cx="825256" cy="825256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!!Oval">
            <a:extLst>
              <a:ext uri="{FF2B5EF4-FFF2-40B4-BE49-F238E27FC236}">
                <a16:creationId xmlns:a16="http://schemas.microsoft.com/office/drawing/2014/main" id="{F5AE4E4F-9F4C-43ED-8299-9BD63B74E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742" y="5649686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6083575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estival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60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Bernard MT Condensed</vt:lpstr>
      <vt:lpstr>Calibri</vt:lpstr>
      <vt:lpstr>Century Gothic</vt:lpstr>
      <vt:lpstr>ShapesVTI</vt:lpstr>
      <vt:lpstr>Micah House</vt:lpstr>
      <vt:lpstr>Welcome to  Micah House</vt:lpstr>
      <vt:lpstr> Micah House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Micah House</dc:title>
  <dc:creator>Mike  Broersma</dc:creator>
  <cp:lastModifiedBy>Mike  Broersma</cp:lastModifiedBy>
  <cp:revision>3</cp:revision>
  <dcterms:created xsi:type="dcterms:W3CDTF">2022-12-17T22:41:08Z</dcterms:created>
  <dcterms:modified xsi:type="dcterms:W3CDTF">2022-12-19T17:14:32Z</dcterms:modified>
</cp:coreProperties>
</file>